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64" r:id="rId5"/>
    <p:sldId id="265" r:id="rId6"/>
    <p:sldId id="259" r:id="rId7"/>
    <p:sldId id="263" r:id="rId8"/>
    <p:sldId id="260" r:id="rId9"/>
    <p:sldId id="261" r:id="rId10"/>
    <p:sldId id="266" r:id="rId11"/>
    <p:sldId id="262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8293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54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1917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8662" y="385762"/>
            <a:ext cx="107346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7114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689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7552348" cy="42670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7292" y="2884477"/>
            <a:ext cx="7004708" cy="39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3037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980" y="685413"/>
            <a:ext cx="11279190" cy="548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029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5900" y="28575"/>
            <a:ext cx="92202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277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2948" y="158770"/>
            <a:ext cx="6984105" cy="65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1792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1048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525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46696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5084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5243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512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977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4953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화면 슬라이드 쇼(4:3)</ep:PresentationFormat>
  <ep:Paragraphs>0</ep:Paragraphs>
  <ep:Slides>13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2025-05-25T08:19:43.998</dcterms:created>
  <dc:creator>동주</dc:creator>
  <cp:lastModifiedBy>동주</cp:lastModifiedBy>
  <dcterms:modified xsi:type="dcterms:W3CDTF">2025-05-25T08:56:32.952</dcterms:modified>
  <cp:revision>11</cp:revision>
  <cp:version>12.0.0.2416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